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7" r:id="rId2"/>
    <p:sldId id="256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64" r:id="rId11"/>
    <p:sldId id="265" r:id="rId12"/>
    <p:sldId id="266" r:id="rId13"/>
    <p:sldId id="268" r:id="rId14"/>
    <p:sldId id="270" r:id="rId15"/>
    <p:sldId id="271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876" y="-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41141" y="4060459"/>
            <a:ext cx="4405716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2A2A2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A2A2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A2A2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738980" cy="10286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32775" y="0"/>
            <a:ext cx="7655223" cy="479408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41909" y="5432254"/>
            <a:ext cx="4646089" cy="485474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A2A2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93001" y="3927506"/>
            <a:ext cx="6301997" cy="2149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2A2A2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301" y="0"/>
            <a:ext cx="11954697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18903" y="3524771"/>
            <a:ext cx="11050270" cy="149335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9600" dirty="0" smtClean="0"/>
              <a:t>    </a:t>
            </a:r>
            <a:r>
              <a:rPr lang="en-US" sz="9600" dirty="0" err="1" smtClean="0">
                <a:solidFill>
                  <a:schemeClr val="accent1">
                    <a:lumMod val="50000"/>
                  </a:schemeClr>
                </a:solidFill>
              </a:rPr>
              <a:t>Git</a:t>
            </a:r>
            <a:r>
              <a:rPr lang="en-US" sz="9600" dirty="0" smtClean="0">
                <a:solidFill>
                  <a:schemeClr val="accent1">
                    <a:lumMod val="50000"/>
                  </a:schemeClr>
                </a:solidFill>
              </a:rPr>
              <a:t> Mini Project</a:t>
            </a:r>
            <a:endParaRPr sz="12400">
              <a:solidFill>
                <a:schemeClr val="accent1">
                  <a:lumMod val="50000"/>
                </a:schemeClr>
              </a:solidFill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08613" y="5966441"/>
            <a:ext cx="427101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70" dirty="0" smtClean="0">
                <a:solidFill>
                  <a:schemeClr val="accent1">
                    <a:lumMod val="50000"/>
                  </a:schemeClr>
                </a:solidFill>
                <a:latin typeface="Lucida Sans Unicode"/>
                <a:cs typeface="Lucida Sans Unicode"/>
              </a:rPr>
              <a:t>Yashwanth Naidu</a:t>
            </a:r>
            <a:endParaRPr sz="4000">
              <a:solidFill>
                <a:schemeClr val="accent1">
                  <a:lumMod val="50000"/>
                </a:schemeClr>
              </a:solidFill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7425690" cy="5290820"/>
            <a:chOff x="0" y="0"/>
            <a:chExt cx="7425690" cy="52908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425348" cy="13380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001445" cy="5290244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28124" y="99853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4">
                <a:moveTo>
                  <a:pt x="90005" y="90005"/>
                </a:moveTo>
                <a:lnTo>
                  <a:pt x="234321" y="234321"/>
                </a:lnTo>
              </a:path>
              <a:path w="324484" h="324484">
                <a:moveTo>
                  <a:pt x="234321" y="90005"/>
                </a:moveTo>
                <a:lnTo>
                  <a:pt x="90005" y="234321"/>
                </a:lnTo>
              </a:path>
              <a:path w="324484" h="324484">
                <a:moveTo>
                  <a:pt x="324327" y="162163"/>
                </a:moveTo>
                <a:lnTo>
                  <a:pt x="319466" y="201575"/>
                </a:lnTo>
                <a:lnTo>
                  <a:pt x="305180" y="238608"/>
                </a:lnTo>
                <a:lnTo>
                  <a:pt x="282326" y="271059"/>
                </a:lnTo>
                <a:lnTo>
                  <a:pt x="252257" y="296997"/>
                </a:lnTo>
                <a:lnTo>
                  <a:pt x="216786" y="314852"/>
                </a:lnTo>
                <a:lnTo>
                  <a:pt x="178058" y="323548"/>
                </a:lnTo>
                <a:lnTo>
                  <a:pt x="162163" y="324327"/>
                </a:lnTo>
                <a:lnTo>
                  <a:pt x="154197" y="324132"/>
                </a:lnTo>
                <a:lnTo>
                  <a:pt x="115089" y="317346"/>
                </a:lnTo>
                <a:lnTo>
                  <a:pt x="78802" y="301262"/>
                </a:lnTo>
                <a:lnTo>
                  <a:pt x="47496" y="276830"/>
                </a:lnTo>
                <a:lnTo>
                  <a:pt x="23065" y="245524"/>
                </a:lnTo>
                <a:lnTo>
                  <a:pt x="6980" y="209237"/>
                </a:lnTo>
                <a:lnTo>
                  <a:pt x="194" y="170130"/>
                </a:lnTo>
                <a:lnTo>
                  <a:pt x="0" y="162163"/>
                </a:lnTo>
                <a:lnTo>
                  <a:pt x="194" y="154197"/>
                </a:lnTo>
                <a:lnTo>
                  <a:pt x="6980" y="115089"/>
                </a:lnTo>
                <a:lnTo>
                  <a:pt x="23065" y="78802"/>
                </a:lnTo>
                <a:lnTo>
                  <a:pt x="47496" y="47496"/>
                </a:lnTo>
                <a:lnTo>
                  <a:pt x="78802" y="23065"/>
                </a:lnTo>
                <a:lnTo>
                  <a:pt x="115089" y="6980"/>
                </a:lnTo>
                <a:lnTo>
                  <a:pt x="154197" y="194"/>
                </a:lnTo>
                <a:lnTo>
                  <a:pt x="162163" y="0"/>
                </a:lnTo>
                <a:lnTo>
                  <a:pt x="170130" y="194"/>
                </a:lnTo>
                <a:lnTo>
                  <a:pt x="209237" y="6980"/>
                </a:lnTo>
                <a:lnTo>
                  <a:pt x="245524" y="23065"/>
                </a:lnTo>
                <a:lnTo>
                  <a:pt x="276830" y="47496"/>
                </a:lnTo>
                <a:lnTo>
                  <a:pt x="301262" y="78802"/>
                </a:lnTo>
                <a:lnTo>
                  <a:pt x="317346" y="115089"/>
                </a:lnTo>
                <a:lnTo>
                  <a:pt x="324132" y="154197"/>
                </a:lnTo>
                <a:lnTo>
                  <a:pt x="324327" y="162163"/>
                </a:lnTo>
                <a:close/>
              </a:path>
            </a:pathLst>
          </a:custGeom>
          <a:ln w="135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517189" cy="10286999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676401" y="571500"/>
            <a:ext cx="14401800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265"/>
              </a:spcBef>
            </a:pPr>
            <a:r>
              <a:rPr lang="en-US" sz="6000" dirty="0" smtClean="0"/>
              <a:t>      </a:t>
            </a: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6 -Creating a New Branch</a:t>
            </a:r>
            <a:endParaRPr sz="6000" b="1" spc="-1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idx="1"/>
          </p:nvPr>
        </p:nvSpPr>
        <p:spPr>
          <a:xfrm>
            <a:off x="914400" y="1866900"/>
            <a:ext cx="16459200" cy="804899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Created a new branch in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Made changes specific to the new branch.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First clone the repository then check the files.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Run the following commands.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branch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branch fetch (to get the branch fetch)	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switch fetch (to change the branch main to fetch)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 some files using the touch command then add and commit the files.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Then check the status, it shows nothing to commit, working tree is clean.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push -u origin &lt;branch&gt;.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Verified changes were only in the new branch.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16000" y="3927506"/>
            <a:ext cx="5346700" cy="1100941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8320"/>
              </a:lnSpc>
              <a:spcBef>
                <a:spcPts val="284"/>
              </a:spcBef>
            </a:pPr>
            <a:endParaRPr sz="70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01537" y="6807200"/>
            <a:ext cx="3986463" cy="3479800"/>
          </a:xfrm>
          <a:prstGeom prst="rect">
            <a:avLst/>
          </a:prstGeom>
        </p:spPr>
      </p:pic>
      <p:pic>
        <p:nvPicPr>
          <p:cNvPr id="10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5517189" cy="1028699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647700"/>
            <a:ext cx="754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96400" y="647700"/>
            <a:ext cx="7620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" y="5448300"/>
            <a:ext cx="7467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20200" y="5448300"/>
            <a:ext cx="7772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42901"/>
            <a:ext cx="15849599" cy="1981199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7  (PULL ALL THE BRANCHS IN YOUR LOCAL MACHINE)</a:t>
            </a:r>
            <a:endParaRPr lang="en-US" sz="60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914400" y="2324100"/>
            <a:ext cx="16459200" cy="369331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Pulled all branches from the remote repo using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pull.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Listed all branches with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branch -a.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Go to new branch  (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checkout&lt;branch name&gt; ) then create files ,add files, commit files.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Check the status.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Checked out a specific branch and made changes.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9711" y="0"/>
            <a:ext cx="10398288" cy="15861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342979"/>
            <a:ext cx="9143959" cy="194402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6210300"/>
            <a:ext cx="7010400" cy="360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34600" y="6286500"/>
            <a:ext cx="6705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81400" y="495300"/>
            <a:ext cx="9753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8 -Merging Branches</a:t>
            </a:r>
            <a:endParaRPr sz="6000" b="1" spc="-1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609598" y="1638300"/>
            <a:ext cx="14858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Created a pull request to merge branches.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Merged the feature branch into the main branch.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Click on create pull request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then just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click again on create pull request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Click on confirm merge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Verified changes in the main branch.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905500"/>
            <a:ext cx="573151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5905500"/>
            <a:ext cx="580771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15800" y="5905500"/>
            <a:ext cx="573151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517189" cy="10286999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276601" y="495300"/>
            <a:ext cx="11887200" cy="923330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9 -Updating Local Repo</a:t>
            </a:r>
            <a:endParaRPr lang="en-US" sz="60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638300"/>
            <a:ext cx="16459200" cy="361701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Pulled changes to the local machine.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Checkout to the fetch branch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checkout &lt; branch name&gt;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Now “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pull” to pull all the new changes such as branches form the remote location.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Verified the updated content in the fetched branch.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5600700"/>
            <a:ext cx="6781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20200" y="5676900"/>
            <a:ext cx="710311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83138" y="0"/>
            <a:ext cx="9805035" cy="10287000"/>
            <a:chOff x="8483138" y="0"/>
            <a:chExt cx="98050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2994" y="0"/>
              <a:ext cx="6175004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3138" y="0"/>
              <a:ext cx="5333999" cy="24479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495800" y="4762500"/>
            <a:ext cx="4495800" cy="1140056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265"/>
              </a:spcBef>
            </a:pPr>
            <a:r>
              <a:rPr lang="en-US" sz="8000" spc="-409" dirty="0" smtClean="0"/>
              <a:t>T</a:t>
            </a:r>
            <a:r>
              <a:rPr lang="en-US" sz="8000" spc="-480" dirty="0" smtClean="0"/>
              <a:t>h</a:t>
            </a:r>
            <a:r>
              <a:rPr lang="en-US" sz="8000" spc="315" dirty="0" smtClean="0"/>
              <a:t>a</a:t>
            </a:r>
            <a:r>
              <a:rPr lang="en-US" sz="8000" spc="-480" dirty="0" smtClean="0"/>
              <a:t>n</a:t>
            </a:r>
            <a:r>
              <a:rPr lang="en-US" sz="8000" spc="-880" dirty="0" smtClean="0"/>
              <a:t>k</a:t>
            </a:r>
            <a:r>
              <a:rPr lang="en-US" sz="8000" spc="-315" dirty="0" smtClean="0"/>
              <a:t> </a:t>
            </a:r>
            <a:r>
              <a:rPr lang="en-US" sz="8000" spc="200" dirty="0" smtClean="0"/>
              <a:t>y</a:t>
            </a:r>
            <a:r>
              <a:rPr lang="en-US" sz="8000" spc="-114" dirty="0" smtClean="0"/>
              <a:t>o</a:t>
            </a:r>
            <a:r>
              <a:rPr lang="en-US" sz="8000" spc="-480" dirty="0" smtClean="0"/>
              <a:t>u</a:t>
            </a:r>
            <a:r>
              <a:rPr lang="en-US" sz="8000" spc="-725" dirty="0" smtClean="0"/>
              <a:t>!</a:t>
            </a:r>
            <a:endParaRPr sz="8000">
              <a:latin typeface="Lucida Sans Unicode"/>
              <a:cs typeface="Lucida Sans Unicode"/>
            </a:endParaRPr>
          </a:p>
        </p:txBody>
      </p:sp>
      <p:pic>
        <p:nvPicPr>
          <p:cNvPr id="7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00943" cy="7429499"/>
          </a:xfrm>
          <a:prstGeom prst="rect">
            <a:avLst/>
          </a:prstGeom>
        </p:spPr>
      </p:pic>
      <p:pic>
        <p:nvPicPr>
          <p:cNvPr id="8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67200" y="6515100"/>
            <a:ext cx="6776067" cy="33396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301" y="0"/>
            <a:ext cx="11954697" cy="102869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7425690" cy="5290820"/>
            <a:chOff x="0" y="0"/>
            <a:chExt cx="7425690" cy="52908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425348" cy="13380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001445" cy="5290244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943600" y="876300"/>
            <a:ext cx="6301997" cy="923330"/>
          </a:xfrm>
        </p:spPr>
        <p:txBody>
          <a:bodyPr/>
          <a:lstStyle/>
          <a:p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sz="60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914400" y="2019300"/>
            <a:ext cx="16459200" cy="657167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 ec2 instance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 repo in local machine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Creating repo in remote location –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Working with remote repo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Pushing a locally crated  repo to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Creating a new branch from your main branch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Pull all the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branchs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in your local machine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Merge our feature branch with main branch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Updating local repo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62400" y="571499"/>
            <a:ext cx="10515599" cy="923330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1-Create EC2 Instance</a:t>
            </a:r>
            <a:endParaRPr lang="en-US" sz="60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914400" y="2705100"/>
            <a:ext cx="10134600" cy="212750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Launched an EC2 instance using Amazon Linux 2 AMI.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Connected to the server using Putty/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Gitbash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838700"/>
            <a:ext cx="792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72600" y="4762500"/>
            <a:ext cx="807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45535" y="0"/>
            <a:ext cx="6242465" cy="64829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495301"/>
            <a:ext cx="14630400" cy="923330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Lab 2 -Create Repo in Local Machine</a:t>
            </a:r>
            <a:endParaRPr lang="en-US" sz="60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4400" y="1943100"/>
            <a:ext cx="9448800" cy="655948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Created a folder using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mkdir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Installed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and initialized the repo using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init.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Check the status using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status command.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 some files using touch command.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you can notice that the file is available but not tracked by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Move files from working to Staging using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add.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Committed changes with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commit -m.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Check the status using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status command.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We can observe the changes.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50641"/>
            <a:ext cx="4809534" cy="73363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45533" y="0"/>
            <a:ext cx="6242465" cy="648296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63200" y="1714500"/>
            <a:ext cx="7467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63200" y="6057900"/>
            <a:ext cx="7467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01122" cy="102869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2200" y="571501"/>
            <a:ext cx="13792199" cy="923330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3 - Creating Repo in </a:t>
            </a:r>
            <a:r>
              <a:rPr lang="en-US" sz="60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endParaRPr lang="en-US" sz="60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4400" y="2019300"/>
            <a:ext cx="16459200" cy="287835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Created a new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repository.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Chose repository visibility (private).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Initialized the repo with a README file.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Click on create repo.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58200" y="23241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58200" y="6134100"/>
            <a:ext cx="8305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8700"/>
            <a:ext cx="17262448" cy="92582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954798" y="0"/>
            <a:ext cx="6333490" cy="5957570"/>
            <a:chOff x="11954798" y="0"/>
            <a:chExt cx="6333490" cy="59575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4798" y="0"/>
              <a:ext cx="6333200" cy="37368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3549" y="0"/>
              <a:ext cx="3224448" cy="595754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81200" y="723901"/>
            <a:ext cx="13868400" cy="923330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4 -Working with Remote Repo</a:t>
            </a:r>
            <a:endParaRPr lang="en-US" sz="60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914400" y="2019300"/>
            <a:ext cx="16459200" cy="295465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Cloned the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repository using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clone.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Created a personal access token to work with the remote repo.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Go to settings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go to developer settings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go to personal access token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select tokens (classic)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select generate token.</a:t>
            </a:r>
          </a:p>
        </p:txBody>
      </p:sp>
      <p:pic>
        <p:nvPicPr>
          <p:cNvPr id="12" name="Picture 11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2800" y="5219700"/>
            <a:ext cx="9677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219200" y="1333500"/>
            <a:ext cx="16154400" cy="2492990"/>
          </a:xfrm>
        </p:spPr>
        <p:txBody>
          <a:bodyPr/>
          <a:lstStyle/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 some files in that repo then add and commit the changes.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Pushed changes from the local machine to the remote repo.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We can observe the changes.</a:t>
            </a:r>
          </a:p>
          <a:p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229100"/>
            <a:ext cx="9982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object 5"/>
          <p:cNvGrpSpPr/>
          <p:nvPr/>
        </p:nvGrpSpPr>
        <p:grpSpPr>
          <a:xfrm>
            <a:off x="0" y="0"/>
            <a:ext cx="7425690" cy="5290820"/>
            <a:chOff x="0" y="0"/>
            <a:chExt cx="7425690" cy="5290820"/>
          </a:xfrm>
        </p:grpSpPr>
        <p:pic>
          <p:nvPicPr>
            <p:cNvPr id="13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425348" cy="1338046"/>
            </a:xfrm>
            <a:prstGeom prst="rect">
              <a:avLst/>
            </a:prstGeom>
          </p:spPr>
        </p:pic>
        <p:pic>
          <p:nvPicPr>
            <p:cNvPr id="14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001445" cy="5290244"/>
            </a:xfrm>
            <a:prstGeom prst="rect">
              <a:avLst/>
            </a:prstGeom>
          </p:spPr>
        </p:pic>
      </p:grpSp>
      <p:pic>
        <p:nvPicPr>
          <p:cNvPr id="1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45535" y="0"/>
            <a:ext cx="6242465" cy="64829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90600" y="647701"/>
            <a:ext cx="15544800" cy="923330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Lab 5 -Pushing a Local Repo to </a:t>
            </a:r>
            <a:r>
              <a:rPr lang="en-US" sz="60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GitHub</a:t>
            </a:r>
            <a:endParaRPr lang="en-US" sz="60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914400" y="2019300"/>
            <a:ext cx="16459200" cy="664797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Created one repo in our local machine and initialize is locally.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 one remote repo with the same name as local repo in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 files using touch then add and commit the files.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Check the status. It shows nothing to commit , working tree is clean.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Create a branch then push the repo.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branch –m master ( to change the name of branch as master branch)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remote add origin&lt;URL of your remote repo&gt;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push –u origin master.(to push your local branch to remote repo)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3200" dirty="0"/>
          </a:p>
        </p:txBody>
      </p:sp>
      <p:grpSp>
        <p:nvGrpSpPr>
          <p:cNvPr id="11" name="object 5"/>
          <p:cNvGrpSpPr/>
          <p:nvPr/>
        </p:nvGrpSpPr>
        <p:grpSpPr>
          <a:xfrm>
            <a:off x="0" y="412066"/>
            <a:ext cx="18288000" cy="9875520"/>
            <a:chOff x="0" y="412066"/>
            <a:chExt cx="18288000" cy="9875520"/>
          </a:xfrm>
        </p:grpSpPr>
        <p:pic>
          <p:nvPicPr>
            <p:cNvPr id="12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1931" y="6947323"/>
              <a:ext cx="6776067" cy="3339676"/>
            </a:xfrm>
            <a:prstGeom prst="rect">
              <a:avLst/>
            </a:prstGeom>
          </p:spPr>
        </p:pic>
        <p:pic>
          <p:nvPicPr>
            <p:cNvPr id="13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1061" y="2810705"/>
              <a:ext cx="3146937" cy="5610224"/>
            </a:xfrm>
            <a:prstGeom prst="rect">
              <a:avLst/>
            </a:prstGeom>
          </p:spPr>
        </p:pic>
        <p:pic>
          <p:nvPicPr>
            <p:cNvPr id="14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12066"/>
              <a:ext cx="4689052" cy="8343066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EF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633492" y="7850992"/>
            <a:ext cx="3390900" cy="39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235" marR="5080" indent="-344170">
              <a:lnSpc>
                <a:spcPct val="116500"/>
              </a:lnSpc>
              <a:spcBef>
                <a:spcPts val="100"/>
              </a:spcBef>
            </a:pPr>
            <a:r>
              <a:rPr sz="2200" spc="-90" smtClean="0">
                <a:solidFill>
                  <a:srgbClr val="2A2A2A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89925" y="1434003"/>
            <a:ext cx="101079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100" dirty="0"/>
          </a:p>
        </p:txBody>
      </p:sp>
      <p:pic>
        <p:nvPicPr>
          <p:cNvPr id="13" name="Picture 1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647700"/>
            <a:ext cx="7696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10600" y="647700"/>
            <a:ext cx="8686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6057900"/>
            <a:ext cx="8077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A2A2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612</Words>
  <Application>Microsoft Office PowerPoint</Application>
  <PresentationFormat>Custom</PresentationFormat>
  <Paragraphs>78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    Overview</vt:lpstr>
      <vt:lpstr>Lab 1-Create EC2 Instance</vt:lpstr>
      <vt:lpstr>  Lab 2 -Create Repo in Local Machine</vt:lpstr>
      <vt:lpstr>Lab 3 - Creating Repo in GitHub</vt:lpstr>
      <vt:lpstr>Lab 4 -Working with Remote Repo</vt:lpstr>
      <vt:lpstr>Slide 7</vt:lpstr>
      <vt:lpstr>Lab 5 -Pushing a Local Repo to GitHub</vt:lpstr>
      <vt:lpstr>Slide 9</vt:lpstr>
      <vt:lpstr>      Lab 6 -Creating a New Branch</vt:lpstr>
      <vt:lpstr>Slide 11</vt:lpstr>
      <vt:lpstr>LAB 7  (PULL ALL THE BRANCHS IN YOUR LOCAL MACHINE)</vt:lpstr>
      <vt:lpstr>Lab 8 -Merging Branches</vt:lpstr>
      <vt:lpstr>Lab 9 -Updating Local Repo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Presentation in Pink Lilac Pastel Blobs Basic Style</dc:title>
  <dc:creator>Najana Yaswanth</dc:creator>
  <cp:keywords>DAGQWcpTDYU,BAE1_iSUbCg</cp:keywords>
  <cp:lastModifiedBy>yashwanth najana</cp:lastModifiedBy>
  <cp:revision>18</cp:revision>
  <dcterms:created xsi:type="dcterms:W3CDTF">2024-09-10T09:12:46Z</dcterms:created>
  <dcterms:modified xsi:type="dcterms:W3CDTF">2024-09-10T11:52:05Z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2024-09-10T00:00:00Z</vt:filetime>
  </property>
  <property fmtid="{D5CDD505-2E9C-101B-9397-08002B2CF9AE}" pid="3" name="Creator">
    <vt:lpwstr>Canva</vt:lpwstr>
  </property>
  <property fmtid="{D5CDD505-2E9C-101B-9397-08002B2CF9AE}" pid="4" name="LastSaved">
    <vt:filetime>2024-09-10T00:00:00Z</vt:filetime>
  </property>
</Properties>
</file>